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0058400" cy="10972800"/>
  <p:notesSz cx="6858000" cy="9144000"/>
  <p:defaultTextStyle>
    <a:defPPr>
      <a:defRPr lang="en-US"/>
    </a:defPPr>
    <a:lvl1pPr marL="0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1pPr>
    <a:lvl2pPr marL="18747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2pPr>
    <a:lvl3pPr marL="37495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3pPr>
    <a:lvl4pPr marL="562435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4pPr>
    <a:lvl5pPr marL="74991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5pPr>
    <a:lvl6pPr marL="93739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6pPr>
    <a:lvl7pPr marL="112487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7pPr>
    <a:lvl8pPr marL="131235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8pPr>
    <a:lvl9pPr marL="1499829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23" autoAdjust="0"/>
  </p:normalViewPr>
  <p:slideViewPr>
    <p:cSldViewPr snapToGrid="0" snapToObjects="1">
      <p:cViewPr varScale="1">
        <p:scale>
          <a:sx n="76" d="100"/>
          <a:sy n="76" d="100"/>
        </p:scale>
        <p:origin x="2464" y="208"/>
      </p:cViewPr>
      <p:guideLst>
        <p:guide orient="horz" pos="3458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90" y="3408704"/>
            <a:ext cx="8549639" cy="23520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72" y="6217935"/>
            <a:ext cx="7040881" cy="280415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95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91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6874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583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479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374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2707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31665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9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2" y="439437"/>
            <a:ext cx="2263140" cy="93624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6" y="439437"/>
            <a:ext cx="6621780" cy="93624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85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54" y="7051065"/>
            <a:ext cx="8549639" cy="2179328"/>
          </a:xfrm>
        </p:spPr>
        <p:txBody>
          <a:bodyPr anchor="t"/>
          <a:lstStyle>
            <a:lvl1pPr algn="l">
              <a:defRPr sz="25658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54" y="4650758"/>
            <a:ext cx="8549639" cy="2400300"/>
          </a:xfrm>
        </p:spPr>
        <p:txBody>
          <a:bodyPr anchor="b"/>
          <a:lstStyle>
            <a:lvl1pPr marL="0" indent="0">
              <a:buNone/>
              <a:defRPr sz="13692">
                <a:solidFill>
                  <a:schemeClr val="tx1">
                    <a:tint val="75000"/>
                  </a:schemeClr>
                </a:solidFill>
              </a:defRPr>
            </a:lvl1pPr>
            <a:lvl2pPr marL="2895804" indent="0">
              <a:buNone/>
              <a:defRPr sz="11976">
                <a:solidFill>
                  <a:schemeClr val="tx1">
                    <a:tint val="75000"/>
                  </a:schemeClr>
                </a:solidFill>
              </a:defRPr>
            </a:lvl2pPr>
            <a:lvl3pPr marL="5791639" indent="0">
              <a:buNone/>
              <a:defRPr sz="10260">
                <a:solidFill>
                  <a:schemeClr val="tx1">
                    <a:tint val="75000"/>
                  </a:schemeClr>
                </a:solidFill>
              </a:defRPr>
            </a:lvl3pPr>
            <a:lvl4pPr marL="8687445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4pPr>
            <a:lvl5pPr marL="11583254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5pPr>
            <a:lvl6pPr marL="14479089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6pPr>
            <a:lvl7pPr marL="17374897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7pPr>
            <a:lvl8pPr marL="20270735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8pPr>
            <a:lvl9pPr marL="23166559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0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8" y="2560347"/>
            <a:ext cx="4442461" cy="7241542"/>
          </a:xfrm>
        </p:spPr>
        <p:txBody>
          <a:bodyPr/>
          <a:lstStyle>
            <a:lvl1pPr>
              <a:defRPr sz="18816"/>
            </a:lvl1pPr>
            <a:lvl2pPr>
              <a:defRPr sz="15396"/>
            </a:lvl2pPr>
            <a:lvl3pPr>
              <a:defRPr sz="13692"/>
            </a:lvl3pPr>
            <a:lvl4pPr>
              <a:defRPr sz="11976"/>
            </a:lvl4pPr>
            <a:lvl5pPr>
              <a:defRPr sz="11976"/>
            </a:lvl5pPr>
            <a:lvl6pPr>
              <a:defRPr sz="11976"/>
            </a:lvl6pPr>
            <a:lvl7pPr>
              <a:defRPr sz="11976"/>
            </a:lvl7pPr>
            <a:lvl8pPr>
              <a:defRPr sz="11976"/>
            </a:lvl8pPr>
            <a:lvl9pPr>
              <a:defRPr sz="119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31" y="2560347"/>
            <a:ext cx="4442461" cy="7241542"/>
          </a:xfrm>
        </p:spPr>
        <p:txBody>
          <a:bodyPr/>
          <a:lstStyle>
            <a:lvl1pPr>
              <a:defRPr sz="18816"/>
            </a:lvl1pPr>
            <a:lvl2pPr>
              <a:defRPr sz="15396"/>
            </a:lvl2pPr>
            <a:lvl3pPr>
              <a:defRPr sz="13692"/>
            </a:lvl3pPr>
            <a:lvl4pPr>
              <a:defRPr sz="11976"/>
            </a:lvl4pPr>
            <a:lvl5pPr>
              <a:defRPr sz="11976"/>
            </a:lvl5pPr>
            <a:lvl6pPr>
              <a:defRPr sz="11976"/>
            </a:lvl6pPr>
            <a:lvl7pPr>
              <a:defRPr sz="11976"/>
            </a:lvl7pPr>
            <a:lvl8pPr>
              <a:defRPr sz="11976"/>
            </a:lvl8pPr>
            <a:lvl9pPr>
              <a:defRPr sz="119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5" y="2456199"/>
            <a:ext cx="4444208" cy="1023614"/>
          </a:xfrm>
        </p:spPr>
        <p:txBody>
          <a:bodyPr anchor="b"/>
          <a:lstStyle>
            <a:lvl1pPr marL="0" indent="0">
              <a:buNone/>
              <a:defRPr sz="15396" b="1"/>
            </a:lvl1pPr>
            <a:lvl2pPr marL="2895804" indent="0">
              <a:buNone/>
              <a:defRPr sz="13692" b="1"/>
            </a:lvl2pPr>
            <a:lvl3pPr marL="5791639" indent="0">
              <a:buNone/>
              <a:defRPr sz="11976" b="1"/>
            </a:lvl3pPr>
            <a:lvl4pPr marL="8687445" indent="0">
              <a:buNone/>
              <a:defRPr sz="10260" b="1"/>
            </a:lvl4pPr>
            <a:lvl5pPr marL="11583254" indent="0">
              <a:buNone/>
              <a:defRPr sz="10260" b="1"/>
            </a:lvl5pPr>
            <a:lvl6pPr marL="14479089" indent="0">
              <a:buNone/>
              <a:defRPr sz="10260" b="1"/>
            </a:lvl6pPr>
            <a:lvl7pPr marL="17374897" indent="0">
              <a:buNone/>
              <a:defRPr sz="10260" b="1"/>
            </a:lvl7pPr>
            <a:lvl8pPr marL="20270735" indent="0">
              <a:buNone/>
              <a:defRPr sz="10260" b="1"/>
            </a:lvl8pPr>
            <a:lvl9pPr marL="23166559" indent="0">
              <a:buNone/>
              <a:defRPr sz="10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35" y="3479806"/>
            <a:ext cx="4444208" cy="6322066"/>
          </a:xfrm>
        </p:spPr>
        <p:txBody>
          <a:bodyPr/>
          <a:lstStyle>
            <a:lvl1pPr>
              <a:defRPr sz="15396"/>
            </a:lvl1pPr>
            <a:lvl2pPr>
              <a:defRPr sz="13692"/>
            </a:lvl2pPr>
            <a:lvl3pPr>
              <a:defRPr sz="11976"/>
            </a:lvl3pPr>
            <a:lvl4pPr>
              <a:defRPr sz="10260"/>
            </a:lvl4pPr>
            <a:lvl5pPr>
              <a:defRPr sz="10260"/>
            </a:lvl5pPr>
            <a:lvl6pPr>
              <a:defRPr sz="10260"/>
            </a:lvl6pPr>
            <a:lvl7pPr>
              <a:defRPr sz="10260"/>
            </a:lvl7pPr>
            <a:lvl8pPr>
              <a:defRPr sz="10260"/>
            </a:lvl8pPr>
            <a:lvl9pPr>
              <a:defRPr sz="10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36" y="2456199"/>
            <a:ext cx="4445953" cy="1023614"/>
          </a:xfrm>
        </p:spPr>
        <p:txBody>
          <a:bodyPr anchor="b"/>
          <a:lstStyle>
            <a:lvl1pPr marL="0" indent="0">
              <a:buNone/>
              <a:defRPr sz="15396" b="1"/>
            </a:lvl1pPr>
            <a:lvl2pPr marL="2895804" indent="0">
              <a:buNone/>
              <a:defRPr sz="13692" b="1"/>
            </a:lvl2pPr>
            <a:lvl3pPr marL="5791639" indent="0">
              <a:buNone/>
              <a:defRPr sz="11976" b="1"/>
            </a:lvl3pPr>
            <a:lvl4pPr marL="8687445" indent="0">
              <a:buNone/>
              <a:defRPr sz="10260" b="1"/>
            </a:lvl4pPr>
            <a:lvl5pPr marL="11583254" indent="0">
              <a:buNone/>
              <a:defRPr sz="10260" b="1"/>
            </a:lvl5pPr>
            <a:lvl6pPr marL="14479089" indent="0">
              <a:buNone/>
              <a:defRPr sz="10260" b="1"/>
            </a:lvl6pPr>
            <a:lvl7pPr marL="17374897" indent="0">
              <a:buNone/>
              <a:defRPr sz="10260" b="1"/>
            </a:lvl7pPr>
            <a:lvl8pPr marL="20270735" indent="0">
              <a:buNone/>
              <a:defRPr sz="10260" b="1"/>
            </a:lvl8pPr>
            <a:lvl9pPr marL="23166559" indent="0">
              <a:buNone/>
              <a:defRPr sz="10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36" y="3479806"/>
            <a:ext cx="4445953" cy="6322066"/>
          </a:xfrm>
        </p:spPr>
        <p:txBody>
          <a:bodyPr/>
          <a:lstStyle>
            <a:lvl1pPr>
              <a:defRPr sz="15396"/>
            </a:lvl1pPr>
            <a:lvl2pPr>
              <a:defRPr sz="13692"/>
            </a:lvl2pPr>
            <a:lvl3pPr>
              <a:defRPr sz="11976"/>
            </a:lvl3pPr>
            <a:lvl4pPr>
              <a:defRPr sz="10260"/>
            </a:lvl4pPr>
            <a:lvl5pPr>
              <a:defRPr sz="10260"/>
            </a:lvl5pPr>
            <a:lvl6pPr>
              <a:defRPr sz="10260"/>
            </a:lvl6pPr>
            <a:lvl7pPr>
              <a:defRPr sz="10260"/>
            </a:lvl7pPr>
            <a:lvl8pPr>
              <a:defRPr sz="10260"/>
            </a:lvl8pPr>
            <a:lvl9pPr>
              <a:defRPr sz="10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8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14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31" y="436899"/>
            <a:ext cx="3309143" cy="1859278"/>
          </a:xfrm>
        </p:spPr>
        <p:txBody>
          <a:bodyPr anchor="b"/>
          <a:lstStyle>
            <a:lvl1pPr algn="l">
              <a:defRPr sz="136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66" y="436898"/>
            <a:ext cx="5622926" cy="9364980"/>
          </a:xfrm>
        </p:spPr>
        <p:txBody>
          <a:bodyPr/>
          <a:lstStyle>
            <a:lvl1pPr>
              <a:defRPr sz="22246"/>
            </a:lvl1pPr>
            <a:lvl2pPr>
              <a:defRPr sz="18816"/>
            </a:lvl2pPr>
            <a:lvl3pPr>
              <a:defRPr sz="15396"/>
            </a:lvl3pPr>
            <a:lvl4pPr>
              <a:defRPr sz="13692"/>
            </a:lvl4pPr>
            <a:lvl5pPr>
              <a:defRPr sz="13692"/>
            </a:lvl5pPr>
            <a:lvl6pPr>
              <a:defRPr sz="13692"/>
            </a:lvl6pPr>
            <a:lvl7pPr>
              <a:defRPr sz="13692"/>
            </a:lvl7pPr>
            <a:lvl8pPr>
              <a:defRPr sz="13692"/>
            </a:lvl8pPr>
            <a:lvl9pPr>
              <a:defRPr sz="1369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31" y="2296179"/>
            <a:ext cx="3309143" cy="7505702"/>
          </a:xfrm>
        </p:spPr>
        <p:txBody>
          <a:bodyPr/>
          <a:lstStyle>
            <a:lvl1pPr marL="0" indent="0">
              <a:buNone/>
              <a:defRPr sz="8554"/>
            </a:lvl1pPr>
            <a:lvl2pPr marL="2895804" indent="0">
              <a:buNone/>
              <a:defRPr sz="6842"/>
            </a:lvl2pPr>
            <a:lvl3pPr marL="5791639" indent="0">
              <a:buNone/>
              <a:defRPr sz="5132"/>
            </a:lvl3pPr>
            <a:lvl4pPr marL="8687445" indent="0">
              <a:buNone/>
              <a:defRPr sz="5132"/>
            </a:lvl4pPr>
            <a:lvl5pPr marL="11583254" indent="0">
              <a:buNone/>
              <a:defRPr sz="5132"/>
            </a:lvl5pPr>
            <a:lvl6pPr marL="14479089" indent="0">
              <a:buNone/>
              <a:defRPr sz="5132"/>
            </a:lvl6pPr>
            <a:lvl7pPr marL="17374897" indent="0">
              <a:buNone/>
              <a:defRPr sz="5132"/>
            </a:lvl7pPr>
            <a:lvl8pPr marL="20270735" indent="0">
              <a:buNone/>
              <a:defRPr sz="5132"/>
            </a:lvl8pPr>
            <a:lvl9pPr marL="23166559" indent="0">
              <a:buNone/>
              <a:defRPr sz="51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0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21" y="7680982"/>
            <a:ext cx="6035040" cy="906778"/>
          </a:xfrm>
        </p:spPr>
        <p:txBody>
          <a:bodyPr anchor="b"/>
          <a:lstStyle>
            <a:lvl1pPr algn="l">
              <a:defRPr sz="136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21" y="980444"/>
            <a:ext cx="6035040" cy="6583680"/>
          </a:xfrm>
        </p:spPr>
        <p:txBody>
          <a:bodyPr/>
          <a:lstStyle>
            <a:lvl1pPr marL="0" indent="0">
              <a:buNone/>
              <a:defRPr sz="22246"/>
            </a:lvl1pPr>
            <a:lvl2pPr marL="2895804" indent="0">
              <a:buNone/>
              <a:defRPr sz="18816"/>
            </a:lvl2pPr>
            <a:lvl3pPr marL="5791639" indent="0">
              <a:buNone/>
              <a:defRPr sz="15396"/>
            </a:lvl3pPr>
            <a:lvl4pPr marL="8687445" indent="0">
              <a:buNone/>
              <a:defRPr sz="13692"/>
            </a:lvl4pPr>
            <a:lvl5pPr marL="11583254" indent="0">
              <a:buNone/>
              <a:defRPr sz="13692"/>
            </a:lvl5pPr>
            <a:lvl6pPr marL="14479089" indent="0">
              <a:buNone/>
              <a:defRPr sz="13692"/>
            </a:lvl6pPr>
            <a:lvl7pPr marL="17374897" indent="0">
              <a:buNone/>
              <a:defRPr sz="13692"/>
            </a:lvl7pPr>
            <a:lvl8pPr marL="20270735" indent="0">
              <a:buNone/>
              <a:defRPr sz="13692"/>
            </a:lvl8pPr>
            <a:lvl9pPr marL="23166559" indent="0">
              <a:buNone/>
              <a:defRPr sz="13692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21" y="8587758"/>
            <a:ext cx="6035040" cy="1287782"/>
          </a:xfrm>
        </p:spPr>
        <p:txBody>
          <a:bodyPr/>
          <a:lstStyle>
            <a:lvl1pPr marL="0" indent="0">
              <a:buNone/>
              <a:defRPr sz="8554"/>
            </a:lvl1pPr>
            <a:lvl2pPr marL="2895804" indent="0">
              <a:buNone/>
              <a:defRPr sz="6842"/>
            </a:lvl2pPr>
            <a:lvl3pPr marL="5791639" indent="0">
              <a:buNone/>
              <a:defRPr sz="5132"/>
            </a:lvl3pPr>
            <a:lvl4pPr marL="8687445" indent="0">
              <a:buNone/>
              <a:defRPr sz="5132"/>
            </a:lvl4pPr>
            <a:lvl5pPr marL="11583254" indent="0">
              <a:buNone/>
              <a:defRPr sz="5132"/>
            </a:lvl5pPr>
            <a:lvl6pPr marL="14479089" indent="0">
              <a:buNone/>
              <a:defRPr sz="5132"/>
            </a:lvl6pPr>
            <a:lvl7pPr marL="17374897" indent="0">
              <a:buNone/>
              <a:defRPr sz="5132"/>
            </a:lvl7pPr>
            <a:lvl8pPr marL="20270735" indent="0">
              <a:buNone/>
              <a:defRPr sz="5132"/>
            </a:lvl8pPr>
            <a:lvl9pPr marL="23166559" indent="0">
              <a:buNone/>
              <a:defRPr sz="51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90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32" y="439430"/>
            <a:ext cx="9052561" cy="1828800"/>
          </a:xfrm>
          <a:prstGeom prst="rect">
            <a:avLst/>
          </a:prstGeom>
        </p:spPr>
        <p:txBody>
          <a:bodyPr vert="horz" lIns="67711" tIns="33854" rIns="67711" bIns="338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2" y="2560347"/>
            <a:ext cx="9052561" cy="7241542"/>
          </a:xfrm>
          <a:prstGeom prst="rect">
            <a:avLst/>
          </a:prstGeom>
        </p:spPr>
        <p:txBody>
          <a:bodyPr vert="horz" lIns="67711" tIns="33854" rIns="67711" bIns="338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0170176"/>
            <a:ext cx="2346960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l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97F44-DB72-474A-9754-31703E05C006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1" y="10170176"/>
            <a:ext cx="3185162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ctr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10170176"/>
            <a:ext cx="2346960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r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9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895804" rtl="0" eaLnBrk="1" latinLnBrk="0" hangingPunct="1">
        <a:spcBef>
          <a:spcPct val="0"/>
        </a:spcBef>
        <a:buNone/>
        <a:defRPr sz="273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71852" indent="-2171852" algn="l" defTabSz="2895804" rtl="0" eaLnBrk="1" latinLnBrk="0" hangingPunct="1">
        <a:spcBef>
          <a:spcPct val="20000"/>
        </a:spcBef>
        <a:buFont typeface="Arial"/>
        <a:buChar char="•"/>
        <a:defRPr sz="22246" kern="1200">
          <a:solidFill>
            <a:schemeClr val="tx1"/>
          </a:solidFill>
          <a:latin typeface="+mn-lt"/>
          <a:ea typeface="+mn-ea"/>
          <a:cs typeface="+mn-cs"/>
        </a:defRPr>
      </a:lvl1pPr>
      <a:lvl2pPr marL="4705711" indent="-1809875" algn="l" defTabSz="2895804" rtl="0" eaLnBrk="1" latinLnBrk="0" hangingPunct="1">
        <a:spcBef>
          <a:spcPct val="20000"/>
        </a:spcBef>
        <a:buFont typeface="Arial"/>
        <a:buChar char="–"/>
        <a:defRPr sz="18816" kern="1200">
          <a:solidFill>
            <a:schemeClr val="tx1"/>
          </a:solidFill>
          <a:latin typeface="+mn-lt"/>
          <a:ea typeface="+mn-ea"/>
          <a:cs typeface="+mn-cs"/>
        </a:defRPr>
      </a:lvl2pPr>
      <a:lvl3pPr marL="7239547" indent="-1447892" algn="l" defTabSz="2895804" rtl="0" eaLnBrk="1" latinLnBrk="0" hangingPunct="1">
        <a:spcBef>
          <a:spcPct val="20000"/>
        </a:spcBef>
        <a:buFont typeface="Arial"/>
        <a:buChar char="•"/>
        <a:defRPr sz="15396" kern="1200">
          <a:solidFill>
            <a:schemeClr val="tx1"/>
          </a:solidFill>
          <a:latin typeface="+mn-lt"/>
          <a:ea typeface="+mn-ea"/>
          <a:cs typeface="+mn-cs"/>
        </a:defRPr>
      </a:lvl3pPr>
      <a:lvl4pPr marL="10135351" indent="-1447892" algn="l" defTabSz="2895804" rtl="0" eaLnBrk="1" latinLnBrk="0" hangingPunct="1">
        <a:spcBef>
          <a:spcPct val="20000"/>
        </a:spcBef>
        <a:buFont typeface="Arial"/>
        <a:buChar char="–"/>
        <a:defRPr sz="13692" kern="1200">
          <a:solidFill>
            <a:schemeClr val="tx1"/>
          </a:solidFill>
          <a:latin typeface="+mn-lt"/>
          <a:ea typeface="+mn-ea"/>
          <a:cs typeface="+mn-cs"/>
        </a:defRPr>
      </a:lvl4pPr>
      <a:lvl5pPr marL="13031186" indent="-1447892" algn="l" defTabSz="2895804" rtl="0" eaLnBrk="1" latinLnBrk="0" hangingPunct="1">
        <a:spcBef>
          <a:spcPct val="20000"/>
        </a:spcBef>
        <a:buFont typeface="Arial"/>
        <a:buChar char="»"/>
        <a:defRPr sz="13692" kern="1200">
          <a:solidFill>
            <a:schemeClr val="tx1"/>
          </a:solidFill>
          <a:latin typeface="+mn-lt"/>
          <a:ea typeface="+mn-ea"/>
          <a:cs typeface="+mn-cs"/>
        </a:defRPr>
      </a:lvl5pPr>
      <a:lvl6pPr marL="15927011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6pPr>
      <a:lvl7pPr marL="18822835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7pPr>
      <a:lvl8pPr marL="21718635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8pPr>
      <a:lvl9pPr marL="24614469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1pPr>
      <a:lvl2pPr marL="2895804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2pPr>
      <a:lvl3pPr marL="579163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3pPr>
      <a:lvl4pPr marL="8687445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4pPr>
      <a:lvl5pPr marL="11583254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5pPr>
      <a:lvl6pPr marL="1447908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6pPr>
      <a:lvl7pPr marL="17374897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7pPr>
      <a:lvl8pPr marL="20270735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8pPr>
      <a:lvl9pPr marL="2316655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C125EC5-3FA9-174C-A1E6-40F9CAEB4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49" y="9565"/>
            <a:ext cx="4572000" cy="4572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47F2418-95BD-934E-B8B3-A9BD8C7F1AC8}"/>
              </a:ext>
            </a:extLst>
          </p:cNvPr>
          <p:cNvSpPr/>
          <p:nvPr/>
        </p:nvSpPr>
        <p:spPr>
          <a:xfrm>
            <a:off x="0" y="956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19C312-19DF-194B-A378-3159F1BB9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476" y="9565"/>
            <a:ext cx="4572000" cy="4572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B070903-B974-F04C-B11D-394D1F8ABF82}"/>
              </a:ext>
            </a:extLst>
          </p:cNvPr>
          <p:cNvSpPr/>
          <p:nvPr/>
        </p:nvSpPr>
        <p:spPr>
          <a:xfrm>
            <a:off x="5015170" y="9564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B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0F9C92-466D-FE47-8100-A327E0ACF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49" y="5029200"/>
            <a:ext cx="4557970" cy="4557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1DB81C-466E-494D-9EEE-D4A7FC88CA7A}"/>
              </a:ext>
            </a:extLst>
          </p:cNvPr>
          <p:cNvSpPr/>
          <p:nvPr/>
        </p:nvSpPr>
        <p:spPr>
          <a:xfrm>
            <a:off x="42298" y="456753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EB7AF75-A020-E542-B16B-C21160CF1F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1498" y="4581564"/>
            <a:ext cx="4986903" cy="62336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C10C51B-AADD-C646-A97E-2B23DF771ED1}"/>
              </a:ext>
            </a:extLst>
          </p:cNvPr>
          <p:cNvSpPr/>
          <p:nvPr/>
        </p:nvSpPr>
        <p:spPr>
          <a:xfrm>
            <a:off x="5220583" y="456753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63745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</dc:creator>
  <cp:lastModifiedBy>Microsoft Office User</cp:lastModifiedBy>
  <cp:revision>79</cp:revision>
  <cp:lastPrinted>2020-04-10T10:06:00Z</cp:lastPrinted>
  <dcterms:created xsi:type="dcterms:W3CDTF">2017-02-21T13:00:32Z</dcterms:created>
  <dcterms:modified xsi:type="dcterms:W3CDTF">2020-09-07T20:29:28Z</dcterms:modified>
</cp:coreProperties>
</file>

<file path=docProps/thumbnail.jpeg>
</file>